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04954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7962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2483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62660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5194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49189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8865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3809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3323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70989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993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8A78D-E637-8044-87BC-C3E4ABD149D6}" type="datetimeFigureOut">
              <a:rPr lang="en-US" smtClean="0"/>
              <a:t>5/12/13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0E078-54C3-2841-A2A7-BD08297BF18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9900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54520"/>
            <a:ext cx="91439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_tradnl" sz="4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¿Qu</a:t>
            </a:r>
            <a:r>
              <a:rPr lang="es-ES_tradnl" sz="4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vamos a aprender ahora</a:t>
            </a:r>
            <a:r>
              <a:rPr lang="es-ES_tradnl" sz="4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48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023" y="3588671"/>
            <a:ext cx="91439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Responde a las preguntas 1, 2 y 3 en tus Wiki.</a:t>
            </a:r>
          </a:p>
          <a:p>
            <a:pPr lvl="0" algn="ctr"/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Puedes trabajar con una o </a:t>
            </a:r>
            <a:r>
              <a:rPr lang="es-ES_tradnl" sz="3600" b="1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dos personas. </a:t>
            </a:r>
            <a:endParaRPr lang="es-ES_tradnl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4917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67266"/>
            <a:ext cx="9143999" cy="549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 am going to run later.</a:t>
            </a:r>
          </a:p>
          <a:p>
            <a:pPr marL="342900" lvl="0" indent="-342900" algn="ctr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 am walking now.</a:t>
            </a:r>
          </a:p>
          <a:p>
            <a:pPr marL="342900" lvl="0" indent="-342900" algn="ctr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Are you going to do the homework later?</a:t>
            </a:r>
          </a:p>
          <a:p>
            <a:pPr marL="342900" lvl="0" indent="-342900" algn="ctr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Are you doing the homework now?</a:t>
            </a:r>
          </a:p>
          <a:p>
            <a:pPr marL="342900" lvl="0" indent="-342900" algn="ctr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Are you guys going to the supermarket later?</a:t>
            </a:r>
          </a:p>
          <a:p>
            <a:pPr marL="342900" lvl="0" indent="-342900" algn="ctr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Are you guys going to the supermarket now?</a:t>
            </a:r>
          </a:p>
          <a:p>
            <a:pPr marL="342900" lvl="0" indent="-342900" algn="ctr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She is going to buy the book later.</a:t>
            </a:r>
          </a:p>
          <a:p>
            <a:pPr marL="342900" lvl="0" indent="-342900" algn="ctr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He is going to buy the book now.</a:t>
            </a:r>
          </a:p>
          <a:p>
            <a:pPr algn="ctr"/>
            <a:endParaRPr lang="es-ES_tradnl" dirty="0"/>
          </a:p>
        </p:txBody>
      </p:sp>
      <p:sp>
        <p:nvSpPr>
          <p:cNvPr id="4" name="Rectangle 3"/>
          <p:cNvSpPr/>
          <p:nvPr/>
        </p:nvSpPr>
        <p:spPr>
          <a:xfrm>
            <a:off x="1" y="337310"/>
            <a:ext cx="9143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Mira las frases. Analiza ¿Qu</a:t>
            </a:r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ves</a:t>
            </a:r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 </a:t>
            </a:r>
            <a:endParaRPr lang="es-ES_tradnl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6171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94637"/>
            <a:ext cx="91440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Font typeface="+mj-lt"/>
              <a:buAutoNum type="arabicPeriod"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going to run later</a:t>
            </a:r>
          </a:p>
          <a:p>
            <a:pPr algn="ctr"/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Voy </a:t>
            </a:r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</a:t>
            </a:r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correr</a:t>
            </a:r>
            <a:endParaRPr lang="es-ES_tradnl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I am walking now</a:t>
            </a:r>
          </a:p>
          <a:p>
            <a:pPr algn="ctr"/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Estoy caminando</a:t>
            </a:r>
          </a:p>
          <a:p>
            <a:pPr algn="ctr"/>
            <a:endParaRPr lang="es-ES_tradnl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Are you going to do the homework later?</a:t>
            </a:r>
          </a:p>
          <a:p>
            <a:pPr algn="ctr"/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</a:t>
            </a:r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Vas a hacer la tarea</a:t>
            </a:r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s-ES_tradnl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 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Are you doing the homework now?</a:t>
            </a:r>
          </a:p>
          <a:p>
            <a:pPr algn="ctr"/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¿Est</a:t>
            </a:r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á</a:t>
            </a:r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 </a:t>
            </a:r>
            <a:r>
              <a:rPr lang="es-ES_tradnl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haciendo la tarea?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13306"/>
            <a:ext cx="9143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Ahora mira las traducciones. ¿Qu</a:t>
            </a:r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ves</a:t>
            </a:r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 </a:t>
            </a:r>
            <a:endParaRPr lang="es-ES_tradnl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264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39037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5.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Are you guys going to the supermarket later?</a:t>
            </a:r>
          </a:p>
          <a:p>
            <a:pPr algn="ctr"/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</a:t>
            </a:r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Van al supermercado</a:t>
            </a:r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6.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Are you guys going to the supermarket now?</a:t>
            </a:r>
          </a:p>
          <a:p>
            <a:pPr algn="ctr"/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¿</a:t>
            </a:r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</a:t>
            </a:r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á</a:t>
            </a:r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 </a:t>
            </a:r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yendo al supermercado?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366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7.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She is going to buy the book later. </a:t>
            </a:r>
          </a:p>
          <a:p>
            <a:pPr algn="ctr"/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Ella </a:t>
            </a:r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va a comprar el libro</a:t>
            </a:r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8.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 is going to buy the book now.</a:t>
            </a:r>
          </a:p>
          <a:p>
            <a:pPr algn="ctr"/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 est</a:t>
            </a:r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á</a:t>
            </a:r>
            <a:r>
              <a:rPr lang="es-ES_tradnl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yendo a comprar el libro.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s-ES_tradnl" dirty="0"/>
          </a:p>
        </p:txBody>
      </p:sp>
      <p:sp>
        <p:nvSpPr>
          <p:cNvPr id="3" name="Rectangle 2"/>
          <p:cNvSpPr/>
          <p:nvPr/>
        </p:nvSpPr>
        <p:spPr>
          <a:xfrm>
            <a:off x="0" y="5233150"/>
            <a:ext cx="9143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¿Qu</a:t>
            </a:r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 puedes concluir</a:t>
            </a:r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 </a:t>
            </a:r>
            <a:endParaRPr lang="es-ES_tradnl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6031881"/>
            <a:ext cx="9143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_tradnl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Presenta tus conclusiones a la profesora.</a:t>
            </a:r>
            <a:endParaRPr lang="es-ES_tradnl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1003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202</Words>
  <Application>Microsoft Macintosh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The Young Women's Leadership School of Astoria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Chaves</dc:creator>
  <cp:lastModifiedBy>Andrea Chaves</cp:lastModifiedBy>
  <cp:revision>1</cp:revision>
  <dcterms:created xsi:type="dcterms:W3CDTF">2013-05-13T02:46:00Z</dcterms:created>
  <dcterms:modified xsi:type="dcterms:W3CDTF">2013-05-13T02:49:04Z</dcterms:modified>
</cp:coreProperties>
</file>